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6" r:id="rId10"/>
    <p:sldId id="265" r:id="rId11"/>
    <p:sldId id="264" r:id="rId12"/>
    <p:sldId id="267" r:id="rId13"/>
    <p:sldId id="268"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FDD509C-7AD2-446E-9090-5E9C77FEA557}" type="datetimeFigureOut">
              <a:rPr lang="en-US" smtClean="0"/>
              <a:pPr/>
              <a:t>3/29/2021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8FA4363-8339-4B2F-A8EC-1861572697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DD509C-7AD2-446E-9090-5E9C77FEA557}"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DD509C-7AD2-446E-9090-5E9C77FEA557}"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DD509C-7AD2-446E-9090-5E9C77FEA557}"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DD509C-7AD2-446E-9090-5E9C77FEA557}"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A4363-8339-4B2F-A8EC-1861572697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DD509C-7AD2-446E-9090-5E9C77FEA557}"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DD509C-7AD2-446E-9090-5E9C77FEA557}"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FDD509C-7AD2-446E-9090-5E9C77FEA557}"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D509C-7AD2-446E-9090-5E9C77FEA557}"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DD509C-7AD2-446E-9090-5E9C77FEA557}"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A4363-8339-4B2F-A8EC-1861572697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DD509C-7AD2-446E-9090-5E9C77FEA557}"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8FA4363-8339-4B2F-A8EC-1861572697E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DD509C-7AD2-446E-9090-5E9C77FEA557}" type="datetimeFigureOut">
              <a:rPr lang="en-US" smtClean="0"/>
              <a:pPr/>
              <a:t>3/29/2021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FA4363-8339-4B2F-A8EC-1861572697E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TRENDS IN HRM</a:t>
            </a:r>
          </a:p>
        </p:txBody>
      </p:sp>
      <p:sp>
        <p:nvSpPr>
          <p:cNvPr id="3" name="Subtitle 2"/>
          <p:cNvSpPr>
            <a:spLocks noGrp="1"/>
          </p:cNvSpPr>
          <p:nvPr>
            <p:ph type="subTitle" idx="1"/>
          </p:nvPr>
        </p:nvSpPr>
        <p:spPr/>
        <p:txBody>
          <a:bodyPr/>
          <a:lstStyle/>
          <a:p>
            <a:r>
              <a:rPr lang="en-US" dirty="0"/>
              <a:t>DR 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EQ</a:t>
            </a:r>
          </a:p>
        </p:txBody>
      </p:sp>
      <p:pic>
        <p:nvPicPr>
          <p:cNvPr id="6146" name="Picture 2"/>
          <p:cNvPicPr>
            <a:picLocks noGrp="1" noChangeAspect="1" noChangeArrowheads="1"/>
          </p:cNvPicPr>
          <p:nvPr>
            <p:ph idx="1"/>
          </p:nvPr>
        </p:nvPicPr>
        <p:blipFill>
          <a:blip r:embed="rId2"/>
          <a:srcRect/>
          <a:stretch>
            <a:fillRect/>
          </a:stretch>
        </p:blipFill>
        <p:spPr bwMode="auto">
          <a:xfrm>
            <a:off x="1600200" y="1828800"/>
            <a:ext cx="3810000" cy="407336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a:t>
            </a:r>
          </a:p>
        </p:txBody>
      </p:sp>
      <p:pic>
        <p:nvPicPr>
          <p:cNvPr id="5122" name="Picture 2"/>
          <p:cNvPicPr>
            <a:picLocks noGrp="1" noChangeAspect="1" noChangeArrowheads="1"/>
          </p:cNvPicPr>
          <p:nvPr>
            <p:ph idx="1"/>
          </p:nvPr>
        </p:nvPicPr>
        <p:blipFill>
          <a:blip r:embed="rId2"/>
          <a:srcRect/>
          <a:stretch>
            <a:fillRect/>
          </a:stretch>
        </p:blipFill>
        <p:spPr bwMode="auto">
          <a:xfrm>
            <a:off x="381000" y="1971675"/>
            <a:ext cx="8405812" cy="33623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Competency mapping</a:t>
            </a:r>
          </a:p>
        </p:txBody>
      </p:sp>
      <p:sp>
        <p:nvSpPr>
          <p:cNvPr id="3" name="Content Placeholder 2"/>
          <p:cNvSpPr>
            <a:spLocks noGrp="1"/>
          </p:cNvSpPr>
          <p:nvPr>
            <p:ph idx="1"/>
          </p:nvPr>
        </p:nvSpPr>
        <p:spPr/>
        <p:txBody>
          <a:bodyPr/>
          <a:lstStyle/>
          <a:p>
            <a:r>
              <a:rPr lang="en-US" dirty="0"/>
              <a:t>Competency includes:</a:t>
            </a:r>
          </a:p>
          <a:p>
            <a:r>
              <a:rPr lang="en-US" dirty="0"/>
              <a:t>1. knowledge</a:t>
            </a:r>
          </a:p>
          <a:p>
            <a:r>
              <a:rPr lang="en-US" dirty="0"/>
              <a:t>2. attitude</a:t>
            </a:r>
          </a:p>
          <a:p>
            <a:r>
              <a:rPr lang="en-US" dirty="0"/>
              <a:t>3. skills</a:t>
            </a:r>
          </a:p>
          <a:p>
            <a:r>
              <a:rPr lang="en-US" dirty="0"/>
              <a:t>4.behavioural attributes</a:t>
            </a:r>
          </a:p>
          <a:p>
            <a:r>
              <a:rPr lang="en-US" dirty="0"/>
              <a:t>A process of identifying key competencies of an </a:t>
            </a:r>
            <a:r>
              <a:rPr lang="en-US" dirty="0" err="1"/>
              <a:t>orgn</a:t>
            </a:r>
            <a:r>
              <a:rPr lang="en-US" dirty="0"/>
              <a:t> and incorporating those competencies in various processes throughout the </a:t>
            </a:r>
            <a:r>
              <a:rPr lang="en-US" dirty="0" err="1"/>
              <a:t>organisation</a:t>
            </a:r>
            <a:endParaRPr lang="en-US" dirty="0"/>
          </a:p>
        </p:txBody>
      </p:sp>
    </p:spTree>
    <p:extLst>
      <p:ext uri="{BB962C8B-B14F-4D97-AF65-F5344CB8AC3E}">
        <p14:creationId xmlns:p14="http://schemas.microsoft.com/office/powerpoint/2010/main" val="14289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of competency mapping</a:t>
            </a:r>
          </a:p>
        </p:txBody>
      </p:sp>
      <p:sp>
        <p:nvSpPr>
          <p:cNvPr id="3" name="Content Placeholder 2"/>
          <p:cNvSpPr>
            <a:spLocks noGrp="1"/>
          </p:cNvSpPr>
          <p:nvPr>
            <p:ph idx="1"/>
          </p:nvPr>
        </p:nvSpPr>
        <p:spPr/>
        <p:txBody>
          <a:bodyPr>
            <a:normAutofit/>
          </a:bodyPr>
          <a:lstStyle/>
          <a:p>
            <a:r>
              <a:rPr lang="en-US" b="1" dirty="0"/>
              <a:t>Competency Mapping</a:t>
            </a:r>
            <a:r>
              <a:rPr lang="en-US" dirty="0"/>
              <a:t> is a process of identifying key </a:t>
            </a:r>
            <a:r>
              <a:rPr lang="en-US" b="1" dirty="0"/>
              <a:t>competencies</a:t>
            </a:r>
            <a:r>
              <a:rPr lang="en-US" dirty="0"/>
              <a:t> for an organization and/or a job and incorporating those </a:t>
            </a:r>
            <a:r>
              <a:rPr lang="en-US" b="1" dirty="0"/>
              <a:t>competencies</a:t>
            </a:r>
            <a:r>
              <a:rPr lang="en-US" dirty="0"/>
              <a:t> throughout the various processes (i.e. job evaluation, training, recruitment) of the organization.</a:t>
            </a:r>
          </a:p>
          <a:p>
            <a:r>
              <a:rPr lang="en-US" dirty="0"/>
              <a:t>Job analysis</a:t>
            </a:r>
          </a:p>
          <a:p>
            <a:r>
              <a:rPr lang="en-US" dirty="0"/>
              <a:t>Placement</a:t>
            </a:r>
          </a:p>
          <a:p>
            <a:r>
              <a:rPr lang="en-US" dirty="0"/>
              <a:t>Performance appraisal</a:t>
            </a:r>
          </a:p>
          <a:p>
            <a:r>
              <a:rPr lang="en-US" dirty="0"/>
              <a:t>Identification of missing competencies</a:t>
            </a:r>
          </a:p>
        </p:txBody>
      </p:sp>
    </p:spTree>
    <p:extLst>
      <p:ext uri="{BB962C8B-B14F-4D97-AF65-F5344CB8AC3E}">
        <p14:creationId xmlns:p14="http://schemas.microsoft.com/office/powerpoint/2010/main" val="38652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638800" cy="57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39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Worklife</a:t>
            </a:r>
            <a:r>
              <a:rPr lang="en-US" dirty="0"/>
              <a:t> balance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51055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1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Worklife</a:t>
            </a:r>
            <a:r>
              <a:rPr lang="en-US" dirty="0"/>
              <a:t> balance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1076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17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CHANGING PATTERN OF EMPLOYMENT</a:t>
            </a:r>
          </a:p>
        </p:txBody>
      </p:sp>
      <p:sp>
        <p:nvSpPr>
          <p:cNvPr id="3" name="Content Placeholder 2"/>
          <p:cNvSpPr>
            <a:spLocks noGrp="1"/>
          </p:cNvSpPr>
          <p:nvPr>
            <p:ph idx="1"/>
          </p:nvPr>
        </p:nvSpPr>
        <p:spPr/>
        <p:txBody>
          <a:bodyPr/>
          <a:lstStyle/>
          <a:p>
            <a:r>
              <a:rPr lang="en-US" dirty="0"/>
              <a:t>1. FLEXI WORKING HRS</a:t>
            </a:r>
          </a:p>
          <a:p>
            <a:r>
              <a:rPr lang="en-US" dirty="0"/>
              <a:t>2. MORE WOMEN</a:t>
            </a:r>
          </a:p>
          <a:p>
            <a:r>
              <a:rPr lang="en-US" dirty="0"/>
              <a:t>3.pART TIME EMPLOYMENT</a:t>
            </a:r>
          </a:p>
          <a:p>
            <a:r>
              <a:rPr lang="en-US" dirty="0"/>
              <a:t>4. </a:t>
            </a:r>
            <a:r>
              <a:rPr lang="en-US"/>
              <a:t>CONTRACT EMPLOYMENT</a:t>
            </a:r>
            <a:endParaRPr lang="en-US" dirty="0"/>
          </a:p>
          <a:p>
            <a:r>
              <a:rPr lang="en-US" dirty="0"/>
              <a:t>5. OUTSOURCING</a:t>
            </a:r>
          </a:p>
          <a:p>
            <a:r>
              <a:rPr lang="en-US" dirty="0"/>
              <a:t>6. JOB SHARING </a:t>
            </a:r>
          </a:p>
          <a:p>
            <a:r>
              <a:rPr lang="en-US" dirty="0"/>
              <a:t>7. TELEWORKING</a:t>
            </a:r>
          </a:p>
          <a:p>
            <a:r>
              <a:rPr lang="en-US" dirty="0"/>
              <a:t>8, PROJECT EMPLOYMENT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COMPETENCIES</a:t>
            </a:r>
          </a:p>
        </p:txBody>
      </p:sp>
      <p:sp>
        <p:nvSpPr>
          <p:cNvPr id="3" name="Content Placeholder 2"/>
          <p:cNvSpPr>
            <a:spLocks noGrp="1"/>
          </p:cNvSpPr>
          <p:nvPr>
            <p:ph idx="1"/>
          </p:nvPr>
        </p:nvSpPr>
        <p:spPr/>
        <p:txBody>
          <a:bodyPr>
            <a:normAutofit/>
          </a:bodyPr>
          <a:lstStyle/>
          <a:p>
            <a:r>
              <a:rPr lang="en-US" sz="2000" dirty="0"/>
              <a:t>CAPABILITY TO APPLY OR USE A SET OF RELATED KNOWLEDGE, SKILLS AND ABILITIES REQUIRED TO SUCCESSFULLY PERFORM WORK FUNCTIONS OR TASKS IN A DEFINED WORK SETTING</a:t>
            </a:r>
            <a:r>
              <a:rPr lang="en-US" sz="1800" dirty="0"/>
              <a:t>.</a:t>
            </a:r>
          </a:p>
          <a:p>
            <a:r>
              <a:rPr lang="en-US" sz="1800" dirty="0"/>
              <a:t>INCLUDES- </a:t>
            </a:r>
          </a:p>
          <a:p>
            <a:r>
              <a:rPr lang="en-US" sz="1800" dirty="0"/>
              <a:t>SKILLS, KNOWLEDGE, PERSONALITY TRAITS, COMMITMENTS, ETC.</a:t>
            </a:r>
          </a:p>
          <a:p>
            <a:r>
              <a:rPr lang="en-US" sz="1800" dirty="0"/>
              <a:t>TYPES</a:t>
            </a:r>
          </a:p>
          <a:p>
            <a:r>
              <a:rPr lang="en-US" sz="1800" dirty="0"/>
              <a:t>1. ORGANISATIONAL- EXCELLENCE THROUGH VALUES , CULTURE. SKILLS, ATTITUDES.</a:t>
            </a:r>
          </a:p>
          <a:p>
            <a:r>
              <a:rPr lang="en-US" sz="1800" dirty="0"/>
              <a:t>2. CORE- KEY AREAS OF EXPERTISE, COMPETITIVE EDGE, STRENGTH APPLICATION OF KNOWLEDGE</a:t>
            </a:r>
          </a:p>
          <a:p>
            <a:r>
              <a:rPr lang="en-US" sz="1800" dirty="0"/>
              <a:t>3. TECHNICAL- KNOWHOW GOOGLE, MICROSOFT</a:t>
            </a:r>
          </a:p>
          <a:p>
            <a:r>
              <a:rPr lang="en-US" sz="1800" dirty="0"/>
              <a:t>4. BEHAVIOURAL- SOFT SKILLS- TEAM WORK, COMMUNICATION, ANALYTICAL  SKILLS.</a:t>
            </a: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……..CONTD</a:t>
            </a:r>
          </a:p>
        </p:txBody>
      </p:sp>
      <p:sp>
        <p:nvSpPr>
          <p:cNvPr id="3" name="Content Placeholder 2"/>
          <p:cNvSpPr>
            <a:spLocks noGrp="1"/>
          </p:cNvSpPr>
          <p:nvPr>
            <p:ph idx="1"/>
          </p:nvPr>
        </p:nvSpPr>
        <p:spPr/>
        <p:txBody>
          <a:bodyPr/>
          <a:lstStyle/>
          <a:p>
            <a:r>
              <a:rPr lang="en-US" dirty="0"/>
              <a:t>5. FUNCTIONAL – KNOWLEDGE WITHIN A SPECIFIC FUNCTION- </a:t>
            </a:r>
          </a:p>
          <a:p>
            <a:r>
              <a:rPr lang="en-US" dirty="0"/>
              <a:t>6. MGT- ATTRIBUTES &amp; CAPABABILITIES</a:t>
            </a:r>
          </a:p>
          <a:p>
            <a:r>
              <a:rPr lang="en-US" dirty="0"/>
              <a:t>7.THRESHHOLD COMPETENCIES- BASIC KNOWLEDGE,SKILLS AND TRAITS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ORGN</a:t>
            </a:r>
          </a:p>
        </p:txBody>
      </p:sp>
      <p:sp>
        <p:nvSpPr>
          <p:cNvPr id="3" name="Content Placeholder 2"/>
          <p:cNvSpPr>
            <a:spLocks noGrp="1"/>
          </p:cNvSpPr>
          <p:nvPr>
            <p:ph idx="1"/>
          </p:nvPr>
        </p:nvSpPr>
        <p:spPr/>
        <p:txBody>
          <a:bodyPr/>
          <a:lstStyle/>
          <a:p>
            <a:r>
              <a:rPr lang="en-US" sz="2000" dirty="0"/>
              <a:t>ORGN FACILITATING LEARNING – PETER SENGE.</a:t>
            </a:r>
          </a:p>
          <a:p>
            <a:r>
              <a:rPr lang="en-US" sz="2000" dirty="0"/>
              <a:t>CONTINUOUSLY TRANSFORM ITSELF</a:t>
            </a:r>
            <a:r>
              <a:rPr lang="en-US" dirty="0"/>
              <a:t>.</a:t>
            </a:r>
          </a:p>
          <a:p>
            <a:r>
              <a:rPr lang="en-US" sz="2000" dirty="0"/>
              <a:t>FEATURES</a:t>
            </a:r>
          </a:p>
          <a:p>
            <a:r>
              <a:rPr lang="en-US" sz="2000" dirty="0"/>
              <a:t>1. FLEXIBLE AND UNSTRUCTURED</a:t>
            </a:r>
          </a:p>
          <a:p>
            <a:r>
              <a:rPr lang="en-US" sz="2000" dirty="0"/>
              <a:t>2. TEAM WORK</a:t>
            </a:r>
          </a:p>
          <a:p>
            <a:r>
              <a:rPr lang="en-US" sz="2000" dirty="0"/>
              <a:t>3. EMPOWERMENT</a:t>
            </a:r>
          </a:p>
          <a:p>
            <a:r>
              <a:rPr lang="en-US" sz="2000" dirty="0"/>
              <a:t>4. INFORMATION SHARING</a:t>
            </a:r>
          </a:p>
          <a:p>
            <a:r>
              <a:rPr lang="en-US" sz="2000" dirty="0"/>
              <a:t>5.SHARED VISION</a:t>
            </a:r>
          </a:p>
          <a:p>
            <a:r>
              <a:rPr lang="en-US" sz="2000" dirty="0"/>
              <a:t>6. COLLABORATION</a:t>
            </a:r>
          </a:p>
          <a:p>
            <a:r>
              <a:rPr lang="en-US" sz="2000" dirty="0"/>
              <a:t>7. ORGANISATIONAL CULTURE</a:t>
            </a:r>
          </a:p>
          <a:p>
            <a:r>
              <a:rPr lang="en-US" sz="2000" dirty="0"/>
              <a:t>8. PERSONAL MASTERY- </a:t>
            </a:r>
            <a:r>
              <a:rPr lang="en-US" sz="2000"/>
              <a:t>INDIVIDUAL ENHANCES VISION</a:t>
            </a:r>
            <a:endParaRPr lang="en-US" sz="2000" dirty="0"/>
          </a:p>
          <a:p>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z</a:t>
            </a:r>
          </a:p>
        </p:txBody>
      </p:sp>
      <p:pic>
        <p:nvPicPr>
          <p:cNvPr id="1026" name="Picture 2"/>
          <p:cNvPicPr>
            <a:picLocks noGrp="1" noChangeAspect="1" noChangeArrowheads="1"/>
          </p:cNvPicPr>
          <p:nvPr>
            <p:ph idx="1"/>
          </p:nvPr>
        </p:nvPicPr>
        <p:blipFill>
          <a:blip r:embed="rId2"/>
          <a:srcRect/>
          <a:stretch>
            <a:fillRect/>
          </a:stretch>
        </p:blipFill>
        <p:spPr bwMode="auto">
          <a:xfrm>
            <a:off x="1645708" y="1935163"/>
            <a:ext cx="5852583" cy="43894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542543" y="1935163"/>
            <a:ext cx="8058913" cy="43894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WORKFORCE DIVERSITY</a:t>
            </a:r>
          </a:p>
        </p:txBody>
      </p:sp>
      <p:pic>
        <p:nvPicPr>
          <p:cNvPr id="4098" name="Picture 2"/>
          <p:cNvPicPr>
            <a:picLocks noGrp="1" noChangeAspect="1" noChangeArrowheads="1"/>
          </p:cNvPicPr>
          <p:nvPr>
            <p:ph idx="1"/>
          </p:nvPr>
        </p:nvPicPr>
        <p:blipFill>
          <a:blip r:embed="rId2"/>
          <a:srcRect/>
          <a:stretch>
            <a:fillRect/>
          </a:stretch>
        </p:blipFill>
        <p:spPr bwMode="auto">
          <a:xfrm>
            <a:off x="1238250" y="2253456"/>
            <a:ext cx="6667500" cy="37528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a:t>
            </a:r>
          </a:p>
        </p:txBody>
      </p:sp>
      <p:sp>
        <p:nvSpPr>
          <p:cNvPr id="3" name="Content Placeholder 2"/>
          <p:cNvSpPr>
            <a:spLocks noGrp="1"/>
          </p:cNvSpPr>
          <p:nvPr>
            <p:ph idx="1"/>
          </p:nvPr>
        </p:nvSpPr>
        <p:spPr/>
        <p:txBody>
          <a:bodyPr/>
          <a:lstStyle/>
          <a:p>
            <a:r>
              <a:rPr lang="en-US" dirty="0"/>
              <a:t>Emotional intelligence refers to the capability of a person to manage and control his or her emotions and possess the ability to control the emotions of others as well. In other words, they can influence the emotions of other people.</a:t>
            </a:r>
          </a:p>
          <a:p>
            <a:r>
              <a:rPr lang="en-US" dirty="0"/>
              <a:t> DANIEL GOLEMAN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359</Words>
  <Application>Microsoft Office PowerPoint</Application>
  <PresentationFormat>On-screen Show (4:3)</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Constantia</vt:lpstr>
      <vt:lpstr>Wingdings 2</vt:lpstr>
      <vt:lpstr>Flow</vt:lpstr>
      <vt:lpstr>TRENDS IN HRM</vt:lpstr>
      <vt:lpstr>CHANGING PATTERN OF EMPLOYMENT</vt:lpstr>
      <vt:lpstr>COMPETENCIES</vt:lpstr>
      <vt:lpstr>TYPES ……..CONTD</vt:lpstr>
      <vt:lpstr>LEARNING ORGN</vt:lpstr>
      <vt:lpstr>Theory z</vt:lpstr>
      <vt:lpstr>PowerPoint Presentation</vt:lpstr>
      <vt:lpstr>BENEFITS OF WORKFORCE DIVERSITY</vt:lpstr>
      <vt:lpstr>EQ</vt:lpstr>
      <vt:lpstr>FACTORS INFLUENCING EQ</vt:lpstr>
      <vt:lpstr>EQ</vt:lpstr>
      <vt:lpstr>Competency mapping</vt:lpstr>
      <vt:lpstr>Process of competency mapping</vt:lpstr>
      <vt:lpstr>PowerPoint Presentation</vt:lpstr>
      <vt:lpstr>Worklife balance</vt:lpstr>
      <vt:lpstr>Worklife balance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HRM</dc:title>
  <dc:creator>Intel</dc:creator>
  <cp:lastModifiedBy>Seetha N</cp:lastModifiedBy>
  <cp:revision>37</cp:revision>
  <dcterms:created xsi:type="dcterms:W3CDTF">2020-01-30T15:52:55Z</dcterms:created>
  <dcterms:modified xsi:type="dcterms:W3CDTF">2021-03-29T15:39:19Z</dcterms:modified>
</cp:coreProperties>
</file>